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262" r:id="rId8"/>
    <p:sldId id="263" r:id="rId9"/>
    <p:sldId id="264" r:id="rId10"/>
    <p:sldId id="265"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p:restoredTop sz="96327"/>
  </p:normalViewPr>
  <p:slideViewPr>
    <p:cSldViewPr snapToGrid="0" snapToObjects="1">
      <p:cViewPr varScale="1">
        <p:scale>
          <a:sx n="165" d="100"/>
          <a:sy n="165" d="100"/>
        </p:scale>
        <p:origin x="1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10/02/2021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10/02/2021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10/02/2021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100"/>
            <a:chOff x="2149311" y="3497513"/>
            <a:chExt cx="3321303" cy="2318112"/>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2"/>
            </a:xfrm>
            <a:prstGeom prst="rect">
              <a:avLst/>
            </a:prstGeom>
            <a:noFill/>
          </p:spPr>
          <p:txBody>
            <a:bodyPr wrap="square" rtlCol="0">
              <a:spAutoFit/>
            </a:bodyPr>
            <a:lstStyle/>
            <a:p>
              <a:r>
                <a:rPr lang="en-NL" sz="1000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dirty="0">
                <a:solidFill>
                  <a:schemeClr val="bg1"/>
                </a:solidFill>
                <a:latin typeface="Ubuntu Light" panose="020B0304030602030204" pitchFamily="34" charset="0"/>
              </a:rPr>
              <a:t>Scrum Facilitators is partner van </a:t>
            </a:r>
            <a:r>
              <a:rPr lang="nl-NL" sz="900"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738664"/>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a:t>
            </a:r>
            <a:r>
              <a:rPr lang="nl-NL" sz="700">
                <a:solidFill>
                  <a:schemeClr val="bg1"/>
                </a:solidFill>
                <a:latin typeface="Ubuntu Light" panose="020B0304030602030204" pitchFamily="34" charset="0"/>
              </a:rPr>
              <a:t>(v1.0.0) </a:t>
            </a:r>
            <a:r>
              <a:rPr lang="nl-NL" sz="700" dirty="0">
                <a:solidFill>
                  <a:schemeClr val="bg1"/>
                </a:solidFill>
                <a:latin typeface="Ubuntu Light" panose="020B0304030602030204" pitchFamily="34" charset="0"/>
              </a:rPr>
              <a:t>is </a:t>
            </a:r>
            <a:r>
              <a:rPr lang="nl-NL" sz="700" dirty="0" err="1">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lumMod val="75000"/>
                  </a:schemeClr>
                </a:solidFill>
                <a:latin typeface="Ubuntu Light" panose="020B0304030602030204" pitchFamily="34" charset="0"/>
              </a:rPr>
              <a:t>Door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92134" y="1887167"/>
            <a:ext cx="5451371" cy="1477328"/>
          </a:xfrm>
          <a:prstGeom prst="rect">
            <a:avLst/>
          </a:prstGeom>
          <a:noFill/>
        </p:spPr>
        <p:txBody>
          <a:bodyPr wrap="square" rtlCol="0">
            <a:spAutoFit/>
          </a:bodyPr>
          <a:lstStyle/>
          <a:p>
            <a:pPr algn="ctr"/>
            <a:r>
              <a:rPr lang="en-NL" sz="900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76797" y="3029919"/>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a:latin typeface="Marvel" pitchFamily="2" charset="0"/>
              </a:rPr>
              <a:t>TIME TO MARKET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358653" y="2983424"/>
            <a:ext cx="4918334"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394567" y="1487920"/>
            <a:ext cx="8604506" cy="2181674"/>
            <a:chOff x="394567" y="1604155"/>
            <a:chExt cx="8604506" cy="2181674"/>
          </a:xfrm>
        </p:grpSpPr>
        <p:sp>
          <p:nvSpPr>
            <p:cNvPr id="14" name="TextBox 13">
              <a:extLst>
                <a:ext uri="{FF2B5EF4-FFF2-40B4-BE49-F238E27FC236}">
                  <a16:creationId xmlns:a16="http://schemas.microsoft.com/office/drawing/2014/main" id="{89D91C47-04B8-0743-AE33-CB32FB353B50}"/>
                </a:ext>
              </a:extLst>
            </p:cNvPr>
            <p:cNvSpPr txBox="1"/>
            <p:nvPr/>
          </p:nvSpPr>
          <p:spPr>
            <a:xfrm>
              <a:off x="394567" y="1604155"/>
              <a:ext cx="6770540" cy="1323439"/>
            </a:xfrm>
            <a:prstGeom prst="rect">
              <a:avLst/>
            </a:prstGeom>
            <a:noFill/>
          </p:spPr>
          <p:txBody>
            <a:bodyPr wrap="square" rtlCol="0">
              <a:spAutoFit/>
            </a:bodyPr>
            <a:lstStyle/>
            <a:p>
              <a:pPr algn="ctr"/>
              <a:r>
                <a:rPr lang="en-NL" sz="8000">
                  <a:latin typeface="Marvel" pitchFamily="2" charset="0"/>
                </a:rPr>
                <a:t>ABILITY 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2228533" y="2396953"/>
              <a:ext cx="6770540" cy="1323439"/>
            </a:xfrm>
            <a:prstGeom prst="rect">
              <a:avLst/>
            </a:prstGeom>
            <a:noFill/>
          </p:spPr>
          <p:txBody>
            <a:bodyPr wrap="square" rtlCol="0">
              <a:spAutoFit/>
            </a:bodyPr>
            <a:lstStyle/>
            <a:p>
              <a:r>
                <a:rPr lang="en-NL" sz="8000">
                  <a:latin typeface="Marvel" pitchFamily="2" charset="0"/>
                </a:rPr>
                <a:t>INNOVATE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931029" y="3385719"/>
              <a:ext cx="369761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1154265" y="1964111"/>
            <a:ext cx="5451371" cy="1323439"/>
          </a:xfrm>
          <a:prstGeom prst="rect">
            <a:avLst/>
          </a:prstGeom>
          <a:noFill/>
        </p:spPr>
        <p:txBody>
          <a:bodyPr wrap="square" rtlCol="0">
            <a:spAutoFit/>
          </a:bodyPr>
          <a:lstStyle/>
          <a:p>
            <a:pPr algn="ctr"/>
            <a:r>
              <a:rPr lang="en-NL" sz="8000">
                <a:latin typeface="Marvel" pitchFamily="2" charset="0"/>
              </a:rPr>
              <a:t>UNREALIZED VALUE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569862" y="2992265"/>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endParaRPr lang="en-NL" sz="100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TotalTime>
  <Words>633</Words>
  <Application>Microsoft Macintosh PowerPoint</Application>
  <PresentationFormat>Custom</PresentationFormat>
  <Paragraphs>79</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Ubuntu Light</vt:lpstr>
      <vt:lpstr>Ubuntu</vt:lpstr>
      <vt:lpstr>Calibri Light</vt:lpstr>
      <vt:lpstr>Marvel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243</cp:revision>
  <dcterms:created xsi:type="dcterms:W3CDTF">2020-03-02T18:23:14Z</dcterms:created>
  <dcterms:modified xsi:type="dcterms:W3CDTF">2021-02-10T12:21:53Z</dcterms:modified>
</cp:coreProperties>
</file>